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78" r:id="rId3"/>
    <p:sldMasterId id="2147483681" r:id="rId4"/>
  </p:sldMasterIdLst>
  <p:notesMasterIdLst>
    <p:notesMasterId r:id="rId16"/>
  </p:notesMasterIdLst>
  <p:sldIdLst>
    <p:sldId id="256" r:id="rId5"/>
    <p:sldId id="257" r:id="rId6"/>
    <p:sldId id="258" r:id="rId7"/>
    <p:sldId id="266" r:id="rId8"/>
    <p:sldId id="267" r:id="rId9"/>
    <p:sldId id="265" r:id="rId10"/>
    <p:sldId id="264" r:id="rId11"/>
    <p:sldId id="263" r:id="rId12"/>
    <p:sldId id="268" r:id="rId13"/>
    <p:sldId id="261" r:id="rId14"/>
    <p:sldId id="260" r:id="rId15"/>
  </p:sldIdLst>
  <p:sldSz cx="9144000" cy="6858000" type="screen4x3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1D0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828F4-5DA7-4606-8138-A2652D5D4A3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5B7B0-29E8-4A57-A587-27387B4473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63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blok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522835"/>
            <a:ext cx="405050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7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, podnaslov, bulleti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2831003"/>
            <a:ext cx="405050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45" y="2189316"/>
            <a:ext cx="4050506" cy="2700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95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3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344" y="2882768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4" y="2882768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6258" y="2879467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7099" y="2879467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423" y="2879467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7263" y="2879467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9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344" y="1916853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4" y="1916853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6258" y="1913552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7099" y="1913552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423" y="1913552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7263" y="1913552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573ED6-8539-6D4B-B412-B555058CF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344" y="3777606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082A8C-36C2-4349-B87B-1083F9FD2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5184" y="3777606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BCF49E-7A4A-0C4C-A2C5-99D73EF444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56258" y="3774305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36EACA5-9873-9F47-8A5E-F50026813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7099" y="3774305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F99BE4D-05E5-EB45-BDC3-07518B60EB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6423" y="3774305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0B3FCDB-0827-F242-855C-7A04BB6FEF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7263" y="3774305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1980-E121-43F9-9CD3-0ADE52CEF8F9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03EA-F2BD-49C1-B7F6-B34157898FA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01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1980-E121-43F9-9CD3-0ADE52CEF8F9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03EA-F2BD-49C1-B7F6-B34157898FA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34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4" y="2064725"/>
            <a:ext cx="8424863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058FA-CDD4-FF40-A365-E668B3731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4" y="3317111"/>
            <a:ext cx="8424863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342900" indent="0" algn="ctr">
              <a:buNone/>
              <a:defRPr sz="3000">
                <a:solidFill>
                  <a:schemeClr val="bg1"/>
                </a:solidFill>
              </a:defRPr>
            </a:lvl2pPr>
            <a:lvl3pPr marL="685800" indent="0" algn="ctr">
              <a:buNone/>
              <a:defRPr sz="3000">
                <a:solidFill>
                  <a:schemeClr val="bg1"/>
                </a:solidFill>
              </a:defRPr>
            </a:lvl3pPr>
            <a:lvl4pPr marL="1028700" indent="0" algn="ctr">
              <a:buNone/>
              <a:defRPr sz="3000">
                <a:solidFill>
                  <a:schemeClr val="bg1"/>
                </a:solidFill>
              </a:defRPr>
            </a:lvl4pPr>
            <a:lvl5pPr marL="13716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0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4" y="2764204"/>
            <a:ext cx="8424863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018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4" y="2064725"/>
            <a:ext cx="8424863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058FA-CDD4-FF40-A365-E668B3731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4" y="3317111"/>
            <a:ext cx="8424863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342900" indent="0" algn="ctr">
              <a:buNone/>
              <a:defRPr sz="3000">
                <a:solidFill>
                  <a:schemeClr val="bg1"/>
                </a:solidFill>
              </a:defRPr>
            </a:lvl2pPr>
            <a:lvl3pPr marL="685800" indent="0" algn="ctr">
              <a:buNone/>
              <a:defRPr sz="3000">
                <a:solidFill>
                  <a:schemeClr val="bg1"/>
                </a:solidFill>
              </a:defRPr>
            </a:lvl3pPr>
            <a:lvl4pPr marL="1028700" indent="0" algn="ctr">
              <a:buNone/>
              <a:defRPr sz="3000">
                <a:solidFill>
                  <a:schemeClr val="bg1"/>
                </a:solidFill>
              </a:defRPr>
            </a:lvl4pPr>
            <a:lvl5pPr marL="13716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22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4" y="2764204"/>
            <a:ext cx="8424863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8123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522835"/>
            <a:ext cx="405050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2 bloka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70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38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70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59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1609859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346" y="1609859"/>
            <a:ext cx="4045731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3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u 2 red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1939071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47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2831003"/>
            <a:ext cx="405050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45" y="2189316"/>
            <a:ext cx="4050506" cy="2700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95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85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522835"/>
            <a:ext cx="405050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09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70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25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 s bulle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1609859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346" y="1609859"/>
            <a:ext cx="4045731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39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bulletim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1939071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3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, bulleti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2831003"/>
            <a:ext cx="405050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45" y="2189316"/>
            <a:ext cx="4050506" cy="2700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95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2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344" y="2882768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4" y="2882768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6258" y="2879467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7099" y="2879467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423" y="2879467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7263" y="2879467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gi 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1609859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346" y="1609859"/>
            <a:ext cx="4045731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31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344" y="1916853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4" y="1916853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6258" y="1913552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7099" y="1913552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423" y="1913552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7263" y="1913552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573ED6-8539-6D4B-B412-B555058CF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344" y="3777606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082A8C-36C2-4349-B87B-1083F9FD2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5184" y="3777606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BCF49E-7A4A-0C4C-A2C5-99D73EF444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56258" y="3774305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36EACA5-9873-9F47-8A5E-F50026813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7099" y="3774305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F99BE4D-05E5-EB45-BDC3-07518B60EB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6423" y="3774305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0B3FCDB-0827-F242-855C-7A04BB6FEF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7263" y="3774305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1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u 2 red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1939071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, pod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2831003"/>
            <a:ext cx="405050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45" y="2189316"/>
            <a:ext cx="4050506" cy="2700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95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blok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522835"/>
            <a:ext cx="405050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2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2 bloka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70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4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gi naslov i slika s bulle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1609859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346" y="1609859"/>
            <a:ext cx="4045731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s bulletim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1939071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C1ADA1-4B84-2943-B7AE-E5C3761FC9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B968C-1051-F14F-8C61-DB6FD958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623" y="5821251"/>
            <a:ext cx="2176754" cy="5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B968C-1051-F14F-8C61-DB6FD958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623" y="5821251"/>
            <a:ext cx="2176754" cy="531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42A15F-C89C-DDF8-C50D-FE2E2FA9C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623" y="5821251"/>
            <a:ext cx="2176754" cy="5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C1ADA1-4B84-2943-B7AE-E5C3761FC9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7772400" cy="1470025"/>
          </a:xfrm>
        </p:spPr>
        <p:txBody>
          <a:bodyPr>
            <a:normAutofit/>
          </a:bodyPr>
          <a:lstStyle/>
          <a:p>
            <a:r>
              <a:rPr lang="hr-HR" sz="4800" b="1" dirty="0">
                <a:latin typeface="+mn-lt"/>
              </a:rPr>
              <a:t>NATURAL DISASTERS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4400" b="1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99193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r-HR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051720" y="5189605"/>
            <a:ext cx="5184576" cy="914400"/>
          </a:xfrm>
          <a:prstGeom prst="roundRect">
            <a:avLst/>
          </a:prstGeom>
          <a:solidFill>
            <a:srgbClr val="1D0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T S U N A M 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D8F41-DBFB-76C1-B529-74135AC44657}"/>
              </a:ext>
            </a:extLst>
          </p:cNvPr>
          <p:cNvSpPr txBox="1"/>
          <p:nvPr/>
        </p:nvSpPr>
        <p:spPr>
          <a:xfrm>
            <a:off x="1979712" y="354360"/>
            <a:ext cx="5760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A very large </a:t>
            </a:r>
            <a:r>
              <a:rPr lang="en-GB" sz="3600" dirty="0" err="1"/>
              <a:t>seawave</a:t>
            </a:r>
            <a:r>
              <a:rPr lang="en-GB" sz="3600" dirty="0"/>
              <a:t> which can destroy buildings</a:t>
            </a:r>
            <a:r>
              <a:rPr lang="hr-HR" sz="3600" dirty="0"/>
              <a:t>.</a:t>
            </a:r>
            <a:endParaRPr lang="en-GB" sz="3600" dirty="0"/>
          </a:p>
        </p:txBody>
      </p:sp>
      <p:pic>
        <p:nvPicPr>
          <p:cNvPr id="8" name="Picture 7" descr="A city with tall buildings and a mountai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1971B895-813E-C2E9-5BC9-7AC46B069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4689"/>
            <a:ext cx="5452374" cy="36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r-HR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339752" y="5085184"/>
            <a:ext cx="5184576" cy="914400"/>
          </a:xfrm>
          <a:prstGeom prst="roundRect">
            <a:avLst/>
          </a:prstGeom>
          <a:solidFill>
            <a:srgbClr val="1D0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F A M I N E</a:t>
            </a:r>
          </a:p>
        </p:txBody>
      </p:sp>
      <p:pic>
        <p:nvPicPr>
          <p:cNvPr id="10242" name="Picture 2" descr="F:\šk\prezentacije Way to go 4\natural disasters\ed86797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41553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3BA684-B187-69E1-77EB-F8C4AE91D67F}"/>
              </a:ext>
            </a:extLst>
          </p:cNvPr>
          <p:cNvSpPr txBox="1"/>
          <p:nvPr/>
        </p:nvSpPr>
        <p:spPr>
          <a:xfrm>
            <a:off x="1619672" y="260648"/>
            <a:ext cx="7056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A situation in which many people do not have enough food to eat</a:t>
            </a:r>
          </a:p>
        </p:txBody>
      </p:sp>
    </p:spTree>
    <p:extLst>
      <p:ext uri="{BB962C8B-B14F-4D97-AF65-F5344CB8AC3E}">
        <p14:creationId xmlns:p14="http://schemas.microsoft.com/office/powerpoint/2010/main" val="12783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r-HR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195736" y="5080621"/>
            <a:ext cx="5184576" cy="914400"/>
          </a:xfrm>
          <a:prstGeom prst="roundRect">
            <a:avLst/>
          </a:prstGeom>
          <a:solidFill>
            <a:srgbClr val="1D0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T O R N A D O</a:t>
            </a:r>
          </a:p>
        </p:txBody>
      </p:sp>
      <p:pic>
        <p:nvPicPr>
          <p:cNvPr id="1026" name="Picture 2" descr="F:\šk\prezentacije Way to go 4\natural disasters\sh28081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556792"/>
            <a:ext cx="6048672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8C2C00-976E-0106-DF72-9C42FEE411A0}"/>
              </a:ext>
            </a:extLst>
          </p:cNvPr>
          <p:cNvSpPr txBox="1"/>
          <p:nvPr/>
        </p:nvSpPr>
        <p:spPr>
          <a:xfrm>
            <a:off x="1547664" y="33265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strong wind which spins and moves across the ground.</a:t>
            </a:r>
          </a:p>
        </p:txBody>
      </p:sp>
    </p:spTree>
    <p:extLst>
      <p:ext uri="{BB962C8B-B14F-4D97-AF65-F5344CB8AC3E}">
        <p14:creationId xmlns:p14="http://schemas.microsoft.com/office/powerpoint/2010/main" val="10986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265" y="197768"/>
            <a:ext cx="7067128" cy="1143000"/>
          </a:xfrm>
        </p:spPr>
        <p:txBody>
          <a:bodyPr>
            <a:noAutofit/>
          </a:bodyPr>
          <a:lstStyle/>
          <a:p>
            <a:r>
              <a:rPr lang="hr-HR" sz="3600" dirty="0">
                <a:latin typeface="+mn-lt"/>
              </a:rPr>
              <a:t>T</a:t>
            </a:r>
            <a:r>
              <a:rPr lang="en-US" sz="3600" dirty="0">
                <a:latin typeface="+mn-lt"/>
              </a:rPr>
              <a:t>he destructive burning </a:t>
            </a:r>
            <a:br>
              <a:rPr lang="hr-HR" sz="3600" dirty="0">
                <a:latin typeface="+mn-lt"/>
              </a:rPr>
            </a:br>
            <a:r>
              <a:rPr lang="en-US" sz="3600" dirty="0">
                <a:latin typeface="+mn-lt"/>
              </a:rPr>
              <a:t>of a building,</a:t>
            </a:r>
            <a:r>
              <a:rPr lang="hr-HR" sz="3600" dirty="0">
                <a:latin typeface="+mn-lt"/>
              </a:rPr>
              <a:t> or a</a:t>
            </a:r>
            <a:r>
              <a:rPr lang="en-US" sz="3600" dirty="0">
                <a:latin typeface="+mn-lt"/>
              </a:rPr>
              <a:t> forest</a:t>
            </a:r>
            <a:r>
              <a:rPr lang="hr-HR" sz="3600" dirty="0">
                <a:latin typeface="+mn-lt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6892" y="5091336"/>
            <a:ext cx="5184576" cy="914400"/>
          </a:xfrm>
          <a:prstGeom prst="roundRect">
            <a:avLst/>
          </a:prstGeom>
          <a:solidFill>
            <a:srgbClr val="1D0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F I R E</a:t>
            </a:r>
          </a:p>
        </p:txBody>
      </p:sp>
      <p:pic>
        <p:nvPicPr>
          <p:cNvPr id="2050" name="Picture 2" descr="F:\šk\prezentacije Way to go 4\natural disasters\000017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15" y="1340768"/>
            <a:ext cx="5862370" cy="36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86711"/>
            <a:ext cx="8435280" cy="114300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+mn-lt"/>
              </a:rPr>
              <a:t>A large mass of snow that suddenly </a:t>
            </a:r>
            <a:br>
              <a:rPr lang="hr-HR" sz="3600" dirty="0">
                <a:latin typeface="+mn-lt"/>
              </a:rPr>
            </a:br>
            <a:r>
              <a:rPr lang="hr-HR" sz="3600" dirty="0">
                <a:latin typeface="+mn-lt"/>
              </a:rPr>
              <a:t>falls down the side of a mountain.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54760" y="5117766"/>
            <a:ext cx="5184576" cy="914400"/>
          </a:xfrm>
          <a:prstGeom prst="roundRect">
            <a:avLst/>
          </a:prstGeom>
          <a:solidFill>
            <a:srgbClr val="1D0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A V A L A N C H E</a:t>
            </a:r>
          </a:p>
        </p:txBody>
      </p:sp>
      <p:pic>
        <p:nvPicPr>
          <p:cNvPr id="3074" name="Picture 2" descr="F:\šk\prezentacije Way to go 4\natural disasters\INPE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18" y="1556792"/>
            <a:ext cx="5184576" cy="34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r-HR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143624" y="5097185"/>
            <a:ext cx="5184576" cy="914400"/>
          </a:xfrm>
          <a:prstGeom prst="roundRect">
            <a:avLst/>
          </a:prstGeom>
          <a:solidFill>
            <a:srgbClr val="1D0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B L I Z Z A R D</a:t>
            </a:r>
          </a:p>
        </p:txBody>
      </p:sp>
      <p:pic>
        <p:nvPicPr>
          <p:cNvPr id="4098" name="Picture 2" descr="F:\šk\prezentacije Way to go 4\natural disasters\sh722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07" y="1524000"/>
            <a:ext cx="5543411" cy="35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4D8C5-69FF-D2B7-9471-840AB143725A}"/>
              </a:ext>
            </a:extLst>
          </p:cNvPr>
          <p:cNvSpPr txBox="1"/>
          <p:nvPr/>
        </p:nvSpPr>
        <p:spPr>
          <a:xfrm>
            <a:off x="1994789" y="323671"/>
            <a:ext cx="5184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A storm with a lot of snow </a:t>
            </a:r>
            <a:br>
              <a:rPr lang="en-GB" sz="3600" dirty="0"/>
            </a:br>
            <a:r>
              <a:rPr lang="en-GB" sz="3600" dirty="0"/>
              <a:t>and strong winds.</a:t>
            </a:r>
          </a:p>
        </p:txBody>
      </p:sp>
    </p:spTree>
    <p:extLst>
      <p:ext uri="{BB962C8B-B14F-4D97-AF65-F5344CB8AC3E}">
        <p14:creationId xmlns:p14="http://schemas.microsoft.com/office/powerpoint/2010/main" val="338748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r-HR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871700" y="5085184"/>
            <a:ext cx="5184576" cy="914400"/>
          </a:xfrm>
          <a:prstGeom prst="roundRect">
            <a:avLst/>
          </a:prstGeom>
          <a:solidFill>
            <a:srgbClr val="1D0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F L O O D</a:t>
            </a:r>
          </a:p>
        </p:txBody>
      </p:sp>
      <p:pic>
        <p:nvPicPr>
          <p:cNvPr id="5122" name="Picture 2" descr="F:\šk\prezentacije Way to go 4\natural disasters\sh500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412776"/>
            <a:ext cx="5688632" cy="36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4F263-537F-4835-3BE7-5969337BEE4E}"/>
              </a:ext>
            </a:extLst>
          </p:cNvPr>
          <p:cNvSpPr txBox="1"/>
          <p:nvPr/>
        </p:nvSpPr>
        <p:spPr>
          <a:xfrm>
            <a:off x="1871700" y="26963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Water covering the land </a:t>
            </a:r>
            <a:br>
              <a:rPr lang="en-GB" sz="3600" dirty="0"/>
            </a:br>
            <a:r>
              <a:rPr lang="en-GB" sz="3600" dirty="0"/>
              <a:t>that is usually dry.</a:t>
            </a:r>
          </a:p>
        </p:txBody>
      </p:sp>
    </p:spTree>
    <p:extLst>
      <p:ext uri="{BB962C8B-B14F-4D97-AF65-F5344CB8AC3E}">
        <p14:creationId xmlns:p14="http://schemas.microsoft.com/office/powerpoint/2010/main" val="9486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r-HR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979712" y="4941168"/>
            <a:ext cx="5184576" cy="914400"/>
          </a:xfrm>
          <a:prstGeom prst="roundRect">
            <a:avLst/>
          </a:prstGeom>
          <a:solidFill>
            <a:srgbClr val="1D0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D R O U G H T</a:t>
            </a:r>
          </a:p>
        </p:txBody>
      </p:sp>
      <p:pic>
        <p:nvPicPr>
          <p:cNvPr id="6146" name="Picture 2" descr="F:\šk\prezentacije Way to go 4\natural disasters\sh17917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77571"/>
            <a:ext cx="4680520" cy="355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A4FE64-5E43-4108-FA95-9E6435C39B5B}"/>
              </a:ext>
            </a:extLst>
          </p:cNvPr>
          <p:cNvSpPr txBox="1"/>
          <p:nvPr/>
        </p:nvSpPr>
        <p:spPr>
          <a:xfrm>
            <a:off x="1187624" y="27552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long period of time without</a:t>
            </a:r>
            <a:r>
              <a:rPr lang="hr-HR" sz="3600" dirty="0"/>
              <a:t> </a:t>
            </a:r>
            <a:r>
              <a:rPr lang="en-GB" sz="3600" dirty="0"/>
              <a:t>rain.</a:t>
            </a:r>
          </a:p>
        </p:txBody>
      </p:sp>
    </p:spTree>
    <p:extLst>
      <p:ext uri="{BB962C8B-B14F-4D97-AF65-F5344CB8AC3E}">
        <p14:creationId xmlns:p14="http://schemas.microsoft.com/office/powerpoint/2010/main" val="19819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905624" y="5001217"/>
            <a:ext cx="5184576" cy="914400"/>
          </a:xfrm>
          <a:prstGeom prst="roundRect">
            <a:avLst/>
          </a:prstGeom>
          <a:solidFill>
            <a:srgbClr val="1D0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E A R T H Q U A K E</a:t>
            </a:r>
          </a:p>
        </p:txBody>
      </p:sp>
      <p:pic>
        <p:nvPicPr>
          <p:cNvPr id="7170" name="Picture 2" descr="F:\šk\prezentacije Way to go 4\natural disasters\sh115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24" y="945595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16D21-DA54-1225-5E49-D42AACA558E3}"/>
              </a:ext>
            </a:extLst>
          </p:cNvPr>
          <p:cNvSpPr txBox="1"/>
          <p:nvPr/>
        </p:nvSpPr>
        <p:spPr>
          <a:xfrm>
            <a:off x="1547664" y="20408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sudden shaking of the ground.</a:t>
            </a:r>
          </a:p>
        </p:txBody>
      </p:sp>
    </p:spTree>
    <p:extLst>
      <p:ext uri="{BB962C8B-B14F-4D97-AF65-F5344CB8AC3E}">
        <p14:creationId xmlns:p14="http://schemas.microsoft.com/office/powerpoint/2010/main" val="20358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r-HR" b="1" dirty="0"/>
          </a:p>
        </p:txBody>
      </p:sp>
      <p:pic>
        <p:nvPicPr>
          <p:cNvPr id="8194" name="Picture 2" descr="F:\šk\prezentacije Way to go 4\natural disasters\sh5493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34108"/>
            <a:ext cx="2988784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489" y="4819836"/>
            <a:ext cx="9036496" cy="1008112"/>
          </a:xfrm>
          <a:prstGeom prst="roundRect">
            <a:avLst/>
          </a:prstGeom>
          <a:solidFill>
            <a:srgbClr val="1D0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</a:rPr>
              <a:t>V O L C A N I C    E R U P T I O 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4F5D2-272A-78D7-2A60-4B6D9C3A589B}"/>
              </a:ext>
            </a:extLst>
          </p:cNvPr>
          <p:cNvSpPr txBox="1"/>
          <p:nvPr/>
        </p:nvSpPr>
        <p:spPr>
          <a:xfrm>
            <a:off x="1835696" y="26483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When a volcano explodes, </a:t>
            </a:r>
            <a:br>
              <a:rPr lang="en-GB" sz="3600" dirty="0"/>
            </a:br>
            <a:r>
              <a:rPr lang="en-GB" sz="3600" dirty="0"/>
              <a:t>lava and ash come out of it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4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 i kra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uvod i kra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 prezentacije udzbenika3</Template>
  <TotalTime>522</TotalTime>
  <Words>195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1</vt:lpstr>
      <vt:lpstr>uvod i kraj</vt:lpstr>
      <vt:lpstr>1_uvod i kraj</vt:lpstr>
      <vt:lpstr>1_1</vt:lpstr>
      <vt:lpstr>NATURAL DISASTERS</vt:lpstr>
      <vt:lpstr>PowerPoint Presentation</vt:lpstr>
      <vt:lpstr>The destructive burning  of a building, or a forest.</vt:lpstr>
      <vt:lpstr>A large mass of snow that suddenly  falls down the side of a mountain.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tiho</dc:creator>
  <cp:lastModifiedBy>Sanja Ivoš</cp:lastModifiedBy>
  <cp:revision>12</cp:revision>
  <dcterms:created xsi:type="dcterms:W3CDTF">2015-07-30T11:51:44Z</dcterms:created>
  <dcterms:modified xsi:type="dcterms:W3CDTF">2022-09-02T08:17:12Z</dcterms:modified>
</cp:coreProperties>
</file>